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Eastman Grotesque Bold" panose="020B0604020202020204" charset="0"/>
      <p:regular r:id="rId7"/>
    </p:embeddedFont>
    <p:embeddedFont>
      <p:font typeface="Lazydog" panose="020B0604020202020204" charset="0"/>
      <p:regular r:id="rId8"/>
    </p:embeddedFont>
    <p:embeddedFont>
      <p:font typeface="Mulled Wine Season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62566" y="3732584"/>
            <a:ext cx="6845772" cy="1292865"/>
            <a:chOff x="0" y="0"/>
            <a:chExt cx="1803002" cy="3405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03002" cy="340508"/>
            </a:xfrm>
            <a:custGeom>
              <a:avLst/>
              <a:gdLst/>
              <a:ahLst/>
              <a:cxnLst/>
              <a:rect l="l" t="t" r="r" b="b"/>
              <a:pathLst>
                <a:path w="1803002" h="340508">
                  <a:moveTo>
                    <a:pt x="22618" y="0"/>
                  </a:moveTo>
                  <a:lnTo>
                    <a:pt x="1780384" y="0"/>
                  </a:lnTo>
                  <a:cubicBezTo>
                    <a:pt x="1786382" y="0"/>
                    <a:pt x="1792135" y="2383"/>
                    <a:pt x="1796377" y="6625"/>
                  </a:cubicBezTo>
                  <a:cubicBezTo>
                    <a:pt x="1800619" y="10866"/>
                    <a:pt x="1803002" y="16619"/>
                    <a:pt x="1803002" y="22618"/>
                  </a:cubicBezTo>
                  <a:lnTo>
                    <a:pt x="1803002" y="317889"/>
                  </a:lnTo>
                  <a:cubicBezTo>
                    <a:pt x="1803002" y="330381"/>
                    <a:pt x="1792875" y="340508"/>
                    <a:pt x="1780384" y="340508"/>
                  </a:cubicBezTo>
                  <a:lnTo>
                    <a:pt x="22618" y="340508"/>
                  </a:lnTo>
                  <a:cubicBezTo>
                    <a:pt x="16619" y="340508"/>
                    <a:pt x="10866" y="338125"/>
                    <a:pt x="6625" y="333883"/>
                  </a:cubicBezTo>
                  <a:cubicBezTo>
                    <a:pt x="2383" y="329641"/>
                    <a:pt x="0" y="323888"/>
                    <a:pt x="0" y="317889"/>
                  </a:cubicBezTo>
                  <a:lnTo>
                    <a:pt x="0" y="22618"/>
                  </a:lnTo>
                  <a:cubicBezTo>
                    <a:pt x="0" y="16619"/>
                    <a:pt x="2383" y="10866"/>
                    <a:pt x="6625" y="6625"/>
                  </a:cubicBezTo>
                  <a:cubicBezTo>
                    <a:pt x="10866" y="2383"/>
                    <a:pt x="16619" y="0"/>
                    <a:pt x="22618" y="0"/>
                  </a:cubicBezTo>
                  <a:close/>
                </a:path>
              </a:pathLst>
            </a:custGeom>
            <a:solidFill>
              <a:srgbClr val="FA681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803002" cy="3786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54299">
            <a:off x="13115402" y="2526127"/>
            <a:ext cx="5410175" cy="3234944"/>
          </a:xfrm>
          <a:custGeom>
            <a:avLst/>
            <a:gdLst/>
            <a:ahLst/>
            <a:cxnLst/>
            <a:rect l="l" t="t" r="r" b="b"/>
            <a:pathLst>
              <a:path w="5410175" h="3234944">
                <a:moveTo>
                  <a:pt x="0" y="0"/>
                </a:moveTo>
                <a:lnTo>
                  <a:pt x="5410175" y="0"/>
                </a:lnTo>
                <a:lnTo>
                  <a:pt x="5410175" y="3234944"/>
                </a:lnTo>
                <a:lnTo>
                  <a:pt x="0" y="32349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5431"/>
            </a:stretch>
          </a:blipFill>
        </p:spPr>
      </p:sp>
      <p:sp>
        <p:nvSpPr>
          <p:cNvPr id="6" name="Freeform 6"/>
          <p:cNvSpPr/>
          <p:nvPr/>
        </p:nvSpPr>
        <p:spPr>
          <a:xfrm rot="-546880">
            <a:off x="447386" y="2668856"/>
            <a:ext cx="5201436" cy="3113186"/>
          </a:xfrm>
          <a:custGeom>
            <a:avLst/>
            <a:gdLst/>
            <a:ahLst/>
            <a:cxnLst/>
            <a:rect l="l" t="t" r="r" b="b"/>
            <a:pathLst>
              <a:path w="5201436" h="3113186">
                <a:moveTo>
                  <a:pt x="0" y="0"/>
                </a:moveTo>
                <a:lnTo>
                  <a:pt x="5201437" y="0"/>
                </a:lnTo>
                <a:lnTo>
                  <a:pt x="5201437" y="3113186"/>
                </a:lnTo>
                <a:lnTo>
                  <a:pt x="0" y="31131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5588" t="-18961" r="-991"/>
            </a:stretch>
          </a:blipFill>
        </p:spPr>
      </p:sp>
      <p:sp>
        <p:nvSpPr>
          <p:cNvPr id="7" name="Freeform 7"/>
          <p:cNvSpPr/>
          <p:nvPr/>
        </p:nvSpPr>
        <p:spPr>
          <a:xfrm rot="-251216">
            <a:off x="13360277" y="6829486"/>
            <a:ext cx="4732715" cy="2259058"/>
          </a:xfrm>
          <a:custGeom>
            <a:avLst/>
            <a:gdLst/>
            <a:ahLst/>
            <a:cxnLst/>
            <a:rect l="l" t="t" r="r" b="b"/>
            <a:pathLst>
              <a:path w="4732715" h="2259058">
                <a:moveTo>
                  <a:pt x="0" y="0"/>
                </a:moveTo>
                <a:lnTo>
                  <a:pt x="4732715" y="0"/>
                </a:lnTo>
                <a:lnTo>
                  <a:pt x="4732715" y="2259059"/>
                </a:lnTo>
                <a:lnTo>
                  <a:pt x="0" y="22590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1237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411124" y="861855"/>
            <a:ext cx="15287441" cy="2760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139"/>
              </a:lnSpc>
            </a:pPr>
            <a:r>
              <a:rPr lang="en-US" sz="12999" u="none" strike="noStrike" spc="-545">
                <a:solidFill>
                  <a:srgbClr val="07743B"/>
                </a:solidFill>
                <a:latin typeface="Lazydog"/>
              </a:rPr>
              <a:t>CURSO DE INGLÉS EN IRLANDA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692206" y="4076924"/>
            <a:ext cx="5186492" cy="588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Eastman Grotesque Bold"/>
              </a:rPr>
              <a:t>4-24 DE JULIO DE 2024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827368" y="4855684"/>
            <a:ext cx="9425600" cy="54012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64"/>
              </a:lnSpc>
            </a:pPr>
            <a:r>
              <a:rPr lang="en-US" sz="3465" dirty="0">
                <a:solidFill>
                  <a:srgbClr val="59B379"/>
                </a:solidFill>
                <a:latin typeface="Mulled Wine Season"/>
              </a:rPr>
              <a:t>Ciudad: </a:t>
            </a:r>
            <a:r>
              <a:rPr lang="en-US" sz="3465" dirty="0" err="1">
                <a:solidFill>
                  <a:srgbClr val="59B379"/>
                </a:solidFill>
                <a:latin typeface="Mulled Wine Season"/>
              </a:rPr>
              <a:t>Dublín</a:t>
            </a:r>
            <a:endParaRPr lang="en-US" sz="3465" dirty="0">
              <a:solidFill>
                <a:srgbClr val="59B379"/>
              </a:solidFill>
              <a:latin typeface="Mulled Wine Season"/>
            </a:endParaRPr>
          </a:p>
          <a:p>
            <a:pPr marL="0" lvl="0" indent="0" algn="ctr">
              <a:lnSpc>
                <a:spcPts val="7495"/>
              </a:lnSpc>
            </a:pPr>
            <a:r>
              <a:rPr lang="en-US" sz="3729" u="none" dirty="0">
                <a:solidFill>
                  <a:srgbClr val="59B379"/>
                </a:solidFill>
                <a:latin typeface="Mulled Wine Season"/>
              </a:rPr>
              <a:t>De 6º de Primaria </a:t>
            </a:r>
            <a:r>
              <a:rPr lang="en-US" sz="3729" u="none" dirty="0" err="1">
                <a:solidFill>
                  <a:srgbClr val="59B379"/>
                </a:solidFill>
                <a:latin typeface="Mulled Wine Season"/>
              </a:rPr>
              <a:t>en</a:t>
            </a:r>
            <a:r>
              <a:rPr lang="en-US" sz="3729" u="none" dirty="0">
                <a:solidFill>
                  <a:srgbClr val="59B379"/>
                </a:solidFill>
                <a:latin typeface="Mulled Wine Season"/>
              </a:rPr>
              <a:t> </a:t>
            </a:r>
            <a:r>
              <a:rPr lang="en-US" sz="3729" u="none" dirty="0" err="1">
                <a:solidFill>
                  <a:srgbClr val="59B379"/>
                </a:solidFill>
                <a:latin typeface="Mulled Wine Season"/>
              </a:rPr>
              <a:t>adelante</a:t>
            </a:r>
            <a:endParaRPr lang="en-US" sz="3729" u="none" dirty="0">
              <a:solidFill>
                <a:srgbClr val="59B379"/>
              </a:solidFill>
              <a:latin typeface="Mulled Wine Season"/>
            </a:endParaRPr>
          </a:p>
          <a:p>
            <a:pPr marL="0" lvl="0" indent="0" algn="ctr">
              <a:lnSpc>
                <a:spcPts val="7495"/>
              </a:lnSpc>
            </a:pPr>
            <a:r>
              <a:rPr lang="en-US" sz="3200" dirty="0" err="1">
                <a:solidFill>
                  <a:srgbClr val="FFA155"/>
                </a:solidFill>
                <a:latin typeface="Mulled Wine Season"/>
              </a:rPr>
              <a:t>Reunión</a:t>
            </a:r>
            <a:r>
              <a:rPr lang="en-US" sz="3200" dirty="0">
                <a:solidFill>
                  <a:srgbClr val="FFA155"/>
                </a:solidFill>
                <a:latin typeface="Mulled Wine Season"/>
              </a:rPr>
              <a:t> </a:t>
            </a:r>
            <a:r>
              <a:rPr lang="en-US" sz="3200" dirty="0" err="1">
                <a:solidFill>
                  <a:srgbClr val="FFA155"/>
                </a:solidFill>
                <a:latin typeface="Mulled Wine Season"/>
              </a:rPr>
              <a:t>informativa</a:t>
            </a:r>
            <a:r>
              <a:rPr lang="en-US" sz="3200" dirty="0">
                <a:solidFill>
                  <a:srgbClr val="FFA155"/>
                </a:solidFill>
                <a:latin typeface="Mulled Wine Season"/>
              </a:rPr>
              <a:t>:</a:t>
            </a:r>
          </a:p>
          <a:p>
            <a:pPr marL="0" lvl="0" indent="0" algn="ctr">
              <a:lnSpc>
                <a:spcPts val="7495"/>
              </a:lnSpc>
            </a:pPr>
            <a:r>
              <a:rPr lang="en-US" sz="3729" u="none" dirty="0">
                <a:solidFill>
                  <a:srgbClr val="59B379"/>
                </a:solidFill>
                <a:latin typeface="Mulled Wine Season"/>
              </a:rPr>
              <a:t>8 de </a:t>
            </a:r>
            <a:r>
              <a:rPr lang="en-US" sz="3729" u="none" dirty="0" err="1">
                <a:solidFill>
                  <a:srgbClr val="59B379"/>
                </a:solidFill>
                <a:latin typeface="Mulled Wine Season"/>
              </a:rPr>
              <a:t>febrero</a:t>
            </a:r>
            <a:r>
              <a:rPr lang="en-US" sz="3729" u="none" dirty="0">
                <a:solidFill>
                  <a:srgbClr val="59B379"/>
                </a:solidFill>
                <a:latin typeface="Mulled Wine Season"/>
              </a:rPr>
              <a:t> a las 17:oo </a:t>
            </a:r>
            <a:r>
              <a:rPr lang="en-US" sz="3729" u="none" dirty="0" err="1">
                <a:solidFill>
                  <a:srgbClr val="59B379"/>
                </a:solidFill>
                <a:latin typeface="Mulled Wine Season"/>
              </a:rPr>
              <a:t>en</a:t>
            </a:r>
            <a:r>
              <a:rPr lang="en-US" sz="3729" u="none" dirty="0">
                <a:solidFill>
                  <a:srgbClr val="59B379"/>
                </a:solidFill>
                <a:latin typeface="Mulled Wine Season"/>
              </a:rPr>
              <a:t> la </a:t>
            </a:r>
            <a:r>
              <a:rPr lang="en-US" sz="3729" u="none" dirty="0" err="1">
                <a:solidFill>
                  <a:srgbClr val="59B379"/>
                </a:solidFill>
                <a:latin typeface="Mulled Wine Season"/>
              </a:rPr>
              <a:t>Biblioteca</a:t>
            </a:r>
            <a:r>
              <a:rPr lang="en-US" sz="3729" u="none" dirty="0">
                <a:solidFill>
                  <a:srgbClr val="59B379"/>
                </a:solidFill>
                <a:latin typeface="Mulled Wine Season"/>
              </a:rPr>
              <a:t> del colegio</a:t>
            </a:r>
          </a:p>
          <a:p>
            <a:pPr marL="0" lvl="0" indent="0" algn="ctr">
              <a:lnSpc>
                <a:spcPts val="5650"/>
              </a:lnSpc>
            </a:pPr>
            <a:r>
              <a:rPr lang="en-US" sz="2811" u="none" dirty="0" err="1">
                <a:solidFill>
                  <a:srgbClr val="FFA155"/>
                </a:solidFill>
                <a:latin typeface="Mulled Wine Season"/>
              </a:rPr>
              <a:t>Interesados</a:t>
            </a:r>
            <a:r>
              <a:rPr lang="en-US" sz="2811" u="none" dirty="0">
                <a:solidFill>
                  <a:srgbClr val="FFA155"/>
                </a:solidFill>
                <a:latin typeface="Mulled Wine Season"/>
              </a:rPr>
              <a:t> </a:t>
            </a:r>
            <a:r>
              <a:rPr lang="en-US" sz="2811" u="none" dirty="0" err="1">
                <a:solidFill>
                  <a:srgbClr val="FFA155"/>
                </a:solidFill>
                <a:latin typeface="Mulled Wine Season"/>
              </a:rPr>
              <a:t>escribid</a:t>
            </a:r>
            <a:r>
              <a:rPr lang="en-US" sz="2811" u="none" dirty="0">
                <a:solidFill>
                  <a:srgbClr val="FFA155"/>
                </a:solidFill>
                <a:latin typeface="Mulled Wine Season"/>
              </a:rPr>
              <a:t> a: pas.nsdelicias@planalfa.es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333410" y="6242382"/>
            <a:ext cx="3653427" cy="3767537"/>
            <a:chOff x="0" y="0"/>
            <a:chExt cx="4871236" cy="5023383"/>
          </a:xfrm>
        </p:grpSpPr>
        <p:sp>
          <p:nvSpPr>
            <p:cNvPr id="12" name="Freeform 12"/>
            <p:cNvSpPr/>
            <p:nvPr/>
          </p:nvSpPr>
          <p:spPr>
            <a:xfrm>
              <a:off x="241861" y="2035404"/>
              <a:ext cx="1527753" cy="1550220"/>
            </a:xfrm>
            <a:custGeom>
              <a:avLst/>
              <a:gdLst/>
              <a:ahLst/>
              <a:cxnLst/>
              <a:rect l="l" t="t" r="r" b="b"/>
              <a:pathLst>
                <a:path w="1527753" h="1550220">
                  <a:moveTo>
                    <a:pt x="0" y="0"/>
                  </a:moveTo>
                  <a:lnTo>
                    <a:pt x="1527753" y="0"/>
                  </a:lnTo>
                  <a:lnTo>
                    <a:pt x="1527753" y="1550220"/>
                  </a:lnTo>
                  <a:lnTo>
                    <a:pt x="0" y="15502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3378292" y="709517"/>
              <a:ext cx="1079251" cy="1025557"/>
            </a:xfrm>
            <a:custGeom>
              <a:avLst/>
              <a:gdLst/>
              <a:ahLst/>
              <a:cxnLst/>
              <a:rect l="l" t="t" r="r" b="b"/>
              <a:pathLst>
                <a:path w="1079251" h="1025557">
                  <a:moveTo>
                    <a:pt x="0" y="0"/>
                  </a:moveTo>
                  <a:lnTo>
                    <a:pt x="1079251" y="0"/>
                  </a:lnTo>
                  <a:lnTo>
                    <a:pt x="1079251" y="1025557"/>
                  </a:lnTo>
                  <a:lnTo>
                    <a:pt x="0" y="1025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14" name="Freeform 14"/>
            <p:cNvSpPr/>
            <p:nvPr/>
          </p:nvSpPr>
          <p:spPr>
            <a:xfrm>
              <a:off x="1885349" y="2194241"/>
              <a:ext cx="2985887" cy="1232547"/>
            </a:xfrm>
            <a:custGeom>
              <a:avLst/>
              <a:gdLst/>
              <a:ahLst/>
              <a:cxnLst/>
              <a:rect l="l" t="t" r="r" b="b"/>
              <a:pathLst>
                <a:path w="2985887" h="1232547">
                  <a:moveTo>
                    <a:pt x="0" y="0"/>
                  </a:moveTo>
                  <a:lnTo>
                    <a:pt x="2985887" y="0"/>
                  </a:lnTo>
                  <a:lnTo>
                    <a:pt x="2985887" y="1232547"/>
                  </a:lnTo>
                  <a:lnTo>
                    <a:pt x="0" y="12325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834023" y="3585624"/>
              <a:ext cx="3326578" cy="1437758"/>
            </a:xfrm>
            <a:custGeom>
              <a:avLst/>
              <a:gdLst/>
              <a:ahLst/>
              <a:cxnLst/>
              <a:rect l="l" t="t" r="r" b="b"/>
              <a:pathLst>
                <a:path w="3326578" h="1437758">
                  <a:moveTo>
                    <a:pt x="0" y="0"/>
                  </a:moveTo>
                  <a:lnTo>
                    <a:pt x="3326578" y="0"/>
                  </a:lnTo>
                  <a:lnTo>
                    <a:pt x="3326578" y="1437759"/>
                  </a:lnTo>
                  <a:lnTo>
                    <a:pt x="0" y="14377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0" y="709517"/>
              <a:ext cx="3253152" cy="1142750"/>
            </a:xfrm>
            <a:custGeom>
              <a:avLst/>
              <a:gdLst/>
              <a:ahLst/>
              <a:cxnLst/>
              <a:rect l="l" t="t" r="r" b="b"/>
              <a:pathLst>
                <a:path w="3253152" h="1142750">
                  <a:moveTo>
                    <a:pt x="0" y="0"/>
                  </a:moveTo>
                  <a:lnTo>
                    <a:pt x="3253152" y="0"/>
                  </a:lnTo>
                  <a:lnTo>
                    <a:pt x="3253152" y="1142750"/>
                  </a:lnTo>
                  <a:lnTo>
                    <a:pt x="0" y="11427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1769614" y="-142875"/>
              <a:ext cx="1882832" cy="5284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841"/>
                </a:lnSpc>
                <a:spcBef>
                  <a:spcPct val="0"/>
                </a:spcBef>
              </a:pPr>
              <a:r>
                <a:rPr lang="en-US" sz="1911" u="none" strike="noStrike">
                  <a:solidFill>
                    <a:srgbClr val="59B379"/>
                  </a:solidFill>
                  <a:latin typeface="Mulled Wine Season"/>
                </a:rPr>
                <a:t>ORGANIZA: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Calibri</vt:lpstr>
      <vt:lpstr>Eastman Grotesque Bold</vt:lpstr>
      <vt:lpstr>Mulled Wine Season</vt:lpstr>
      <vt:lpstr>Arial</vt:lpstr>
      <vt:lpstr>Lazydog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inglés en Irlanda</dc:title>
  <cp:lastModifiedBy>Administracion1</cp:lastModifiedBy>
  <cp:revision>3</cp:revision>
  <dcterms:created xsi:type="dcterms:W3CDTF">2006-08-16T00:00:00Z</dcterms:created>
  <dcterms:modified xsi:type="dcterms:W3CDTF">2024-01-30T14:55:56Z</dcterms:modified>
  <dc:identifier>DAF6Umyf9sw</dc:identifier>
</cp:coreProperties>
</file>